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  <p:sldMasterId id="214748365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670550" cx="10080625"/>
  <p:notesSz cx="7559675" cy="1069147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6" roundtripDataSignature="AMtx7mimB5GtnHxUxdpcTHu5apPO8lwSK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60175" y="801850"/>
            <a:ext cx="5040025" cy="4009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55950" y="5078450"/>
            <a:ext cx="6047725" cy="48111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g2e48d95348c_0_0:notes"/>
          <p:cNvSpPr/>
          <p:nvPr>
            <p:ph idx="2" type="sldImg"/>
          </p:nvPr>
        </p:nvSpPr>
        <p:spPr>
          <a:xfrm>
            <a:off x="1260175" y="801850"/>
            <a:ext cx="5040000" cy="4009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1" name="Google Shape;31;g2e48d95348c_0_0:notes"/>
          <p:cNvSpPr txBox="1"/>
          <p:nvPr>
            <p:ph idx="1" type="body"/>
          </p:nvPr>
        </p:nvSpPr>
        <p:spPr>
          <a:xfrm>
            <a:off x="755950" y="5078450"/>
            <a:ext cx="6047700" cy="481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2e48d95348c_0_91:notes"/>
          <p:cNvSpPr/>
          <p:nvPr>
            <p:ph idx="2" type="sldImg"/>
          </p:nvPr>
        </p:nvSpPr>
        <p:spPr>
          <a:xfrm>
            <a:off x="1260175" y="801850"/>
            <a:ext cx="5040000" cy="4009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4" name="Google Shape;154;g2e48d95348c_0_91:notes"/>
          <p:cNvSpPr txBox="1"/>
          <p:nvPr>
            <p:ph idx="1" type="body"/>
          </p:nvPr>
        </p:nvSpPr>
        <p:spPr>
          <a:xfrm>
            <a:off x="755950" y="5078450"/>
            <a:ext cx="6047700" cy="481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:notes"/>
          <p:cNvSpPr txBox="1"/>
          <p:nvPr>
            <p:ph idx="1" type="body"/>
          </p:nvPr>
        </p:nvSpPr>
        <p:spPr>
          <a:xfrm>
            <a:off x="755950" y="5078450"/>
            <a:ext cx="6047725" cy="48111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44" name="Google Shape;44;p1:notes"/>
          <p:cNvSpPr/>
          <p:nvPr>
            <p:ph idx="2" type="sldImg"/>
          </p:nvPr>
        </p:nvSpPr>
        <p:spPr>
          <a:xfrm>
            <a:off x="1260175" y="801850"/>
            <a:ext cx="5040025" cy="4009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 txBox="1"/>
          <p:nvPr>
            <p:ph idx="1" type="body"/>
          </p:nvPr>
        </p:nvSpPr>
        <p:spPr>
          <a:xfrm>
            <a:off x="755950" y="5078450"/>
            <a:ext cx="6047725" cy="48111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60" name="Google Shape;60;p2:notes"/>
          <p:cNvSpPr/>
          <p:nvPr>
            <p:ph idx="2" type="sldImg"/>
          </p:nvPr>
        </p:nvSpPr>
        <p:spPr>
          <a:xfrm>
            <a:off x="1260175" y="801850"/>
            <a:ext cx="5040025" cy="4009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:notes"/>
          <p:cNvSpPr txBox="1"/>
          <p:nvPr>
            <p:ph idx="1" type="body"/>
          </p:nvPr>
        </p:nvSpPr>
        <p:spPr>
          <a:xfrm>
            <a:off x="755950" y="5078450"/>
            <a:ext cx="6047725" cy="48111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75" name="Google Shape;75;p3:notes"/>
          <p:cNvSpPr/>
          <p:nvPr>
            <p:ph idx="2" type="sldImg"/>
          </p:nvPr>
        </p:nvSpPr>
        <p:spPr>
          <a:xfrm>
            <a:off x="1260175" y="801850"/>
            <a:ext cx="5040025" cy="4009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e48d95348c_0_15:notes"/>
          <p:cNvSpPr/>
          <p:nvPr>
            <p:ph idx="2" type="sldImg"/>
          </p:nvPr>
        </p:nvSpPr>
        <p:spPr>
          <a:xfrm>
            <a:off x="1260175" y="801850"/>
            <a:ext cx="5040000" cy="4009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8" name="Google Shape;98;g2e48d95348c_0_15:notes"/>
          <p:cNvSpPr txBox="1"/>
          <p:nvPr>
            <p:ph idx="1" type="body"/>
          </p:nvPr>
        </p:nvSpPr>
        <p:spPr>
          <a:xfrm>
            <a:off x="755950" y="5078450"/>
            <a:ext cx="6047700" cy="481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e48d95348c_0_32:notes"/>
          <p:cNvSpPr/>
          <p:nvPr>
            <p:ph idx="2" type="sldImg"/>
          </p:nvPr>
        </p:nvSpPr>
        <p:spPr>
          <a:xfrm>
            <a:off x="1260175" y="801850"/>
            <a:ext cx="5040000" cy="4009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1" name="Google Shape;111;g2e48d95348c_0_32:notes"/>
          <p:cNvSpPr txBox="1"/>
          <p:nvPr>
            <p:ph idx="1" type="body"/>
          </p:nvPr>
        </p:nvSpPr>
        <p:spPr>
          <a:xfrm>
            <a:off x="755950" y="5078450"/>
            <a:ext cx="6047700" cy="481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e48d95348c_0_46:notes"/>
          <p:cNvSpPr/>
          <p:nvPr>
            <p:ph idx="2" type="sldImg"/>
          </p:nvPr>
        </p:nvSpPr>
        <p:spPr>
          <a:xfrm>
            <a:off x="1260175" y="801850"/>
            <a:ext cx="5040000" cy="4009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1" name="Google Shape;121;g2e48d95348c_0_46:notes"/>
          <p:cNvSpPr txBox="1"/>
          <p:nvPr>
            <p:ph idx="1" type="body"/>
          </p:nvPr>
        </p:nvSpPr>
        <p:spPr>
          <a:xfrm>
            <a:off x="755950" y="5078450"/>
            <a:ext cx="6047700" cy="481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e48d95348c_0_59:notes"/>
          <p:cNvSpPr/>
          <p:nvPr>
            <p:ph idx="2" type="sldImg"/>
          </p:nvPr>
        </p:nvSpPr>
        <p:spPr>
          <a:xfrm>
            <a:off x="1260175" y="801850"/>
            <a:ext cx="5040000" cy="4009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2" name="Google Shape;132;g2e48d95348c_0_59:notes"/>
          <p:cNvSpPr txBox="1"/>
          <p:nvPr>
            <p:ph idx="1" type="body"/>
          </p:nvPr>
        </p:nvSpPr>
        <p:spPr>
          <a:xfrm>
            <a:off x="755950" y="5078450"/>
            <a:ext cx="6047700" cy="481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2e48d95348c_0_73:notes"/>
          <p:cNvSpPr/>
          <p:nvPr>
            <p:ph idx="2" type="sldImg"/>
          </p:nvPr>
        </p:nvSpPr>
        <p:spPr>
          <a:xfrm>
            <a:off x="1260175" y="801850"/>
            <a:ext cx="5040000" cy="4009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3" name="Google Shape;143;g2e48d95348c_0_73:notes"/>
          <p:cNvSpPr txBox="1"/>
          <p:nvPr>
            <p:ph idx="1" type="body"/>
          </p:nvPr>
        </p:nvSpPr>
        <p:spPr>
          <a:xfrm>
            <a:off x="755950" y="5078450"/>
            <a:ext cx="6047700" cy="481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tandard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/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5"/>
          <p:cNvSpPr txBox="1"/>
          <p:nvPr>
            <p:ph idx="1"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5"/>
          <p:cNvSpPr txBox="1"/>
          <p:nvPr>
            <p:ph idx="11" type="ftr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5"/>
          <p:cNvSpPr txBox="1"/>
          <p:nvPr>
            <p:ph idx="12" type="sldNum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6" name="Google Shape;16;p5"/>
          <p:cNvSpPr txBox="1"/>
          <p:nvPr>
            <p:ph idx="10" type="dt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tandard" type="title">
  <p:cSld name="TITLE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/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7"/>
          <p:cNvSpPr txBox="1"/>
          <p:nvPr>
            <p:ph idx="1"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7"/>
          <p:cNvSpPr txBox="1"/>
          <p:nvPr>
            <p:ph idx="11" type="ftr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7"/>
          <p:cNvSpPr txBox="1"/>
          <p:nvPr>
            <p:ph idx="12" type="sldNum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28" name="Google Shape;28;p7"/>
          <p:cNvSpPr txBox="1"/>
          <p:nvPr>
            <p:ph idx="10" type="dt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/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4"/>
          <p:cNvSpPr txBox="1"/>
          <p:nvPr>
            <p:ph idx="1"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4"/>
          <p:cNvSpPr txBox="1"/>
          <p:nvPr>
            <p:ph idx="10" type="dt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4"/>
          <p:cNvSpPr txBox="1"/>
          <p:nvPr>
            <p:ph idx="11" type="ftr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4"/>
          <p:cNvSpPr txBox="1"/>
          <p:nvPr>
            <p:ph idx="12" type="sldNum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/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6"/>
          <p:cNvSpPr txBox="1"/>
          <p:nvPr>
            <p:ph idx="1"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p6"/>
          <p:cNvSpPr txBox="1"/>
          <p:nvPr>
            <p:ph idx="10" type="dt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Google Shape;21;p6"/>
          <p:cNvSpPr txBox="1"/>
          <p:nvPr>
            <p:ph idx="11" type="ftr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6"/>
          <p:cNvSpPr txBox="1"/>
          <p:nvPr>
            <p:ph idx="12" type="sldNum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5.png"/><Relationship Id="rId4" Type="http://schemas.openxmlformats.org/officeDocument/2006/relationships/image" Target="../media/image20.png"/><Relationship Id="rId5" Type="http://schemas.openxmlformats.org/officeDocument/2006/relationships/image" Target="../media/image2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7.png"/><Relationship Id="rId4" Type="http://schemas.openxmlformats.org/officeDocument/2006/relationships/image" Target="../media/image15.png"/><Relationship Id="rId5" Type="http://schemas.openxmlformats.org/officeDocument/2006/relationships/image" Target="../media/image8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8.png"/><Relationship Id="rId4" Type="http://schemas.openxmlformats.org/officeDocument/2006/relationships/image" Target="../media/image10.png"/><Relationship Id="rId5" Type="http://schemas.openxmlformats.org/officeDocument/2006/relationships/image" Target="../media/image19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png"/><Relationship Id="rId4" Type="http://schemas.openxmlformats.org/officeDocument/2006/relationships/image" Target="../media/image1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2.png"/><Relationship Id="rId4" Type="http://schemas.openxmlformats.org/officeDocument/2006/relationships/image" Target="../media/image11.png"/><Relationship Id="rId5" Type="http://schemas.openxmlformats.org/officeDocument/2006/relationships/image" Target="../media/image2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2.png"/><Relationship Id="rId4" Type="http://schemas.openxmlformats.org/officeDocument/2006/relationships/image" Target="../media/image21.png"/><Relationship Id="rId5" Type="http://schemas.openxmlformats.org/officeDocument/2006/relationships/image" Target="../media/image1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6.png"/><Relationship Id="rId4" Type="http://schemas.openxmlformats.org/officeDocument/2006/relationships/image" Target="../media/image21.png"/><Relationship Id="rId5" Type="http://schemas.openxmlformats.org/officeDocument/2006/relationships/image" Target="../media/image23.png"/><Relationship Id="rId6" Type="http://schemas.openxmlformats.org/officeDocument/2006/relationships/image" Target="../media/image8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6.png"/><Relationship Id="rId4" Type="http://schemas.openxmlformats.org/officeDocument/2006/relationships/image" Target="../media/image21.png"/><Relationship Id="rId5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g2e48d95348c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39863" y="1878013"/>
            <a:ext cx="7200900" cy="1914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g2e48d95348c_0_0"/>
          <p:cNvPicPr preferRelativeResize="0"/>
          <p:nvPr/>
        </p:nvPicPr>
        <p:blipFill rotWithShape="1">
          <a:blip r:embed="rId4">
            <a:alphaModFix/>
          </a:blip>
          <a:srcRect b="63484" l="21571" r="56837" t="26977"/>
          <a:stretch/>
        </p:blipFill>
        <p:spPr>
          <a:xfrm rot="-2897673">
            <a:off x="7955727" y="436445"/>
            <a:ext cx="1377314" cy="826774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g2e48d95348c_0_0"/>
          <p:cNvPicPr preferRelativeResize="0"/>
          <p:nvPr/>
        </p:nvPicPr>
        <p:blipFill rotWithShape="1">
          <a:blip r:embed="rId4">
            <a:alphaModFix/>
          </a:blip>
          <a:srcRect b="93358" l="19192" r="59217" t="-3"/>
          <a:stretch/>
        </p:blipFill>
        <p:spPr>
          <a:xfrm rot="1310586">
            <a:off x="8498596" y="1709095"/>
            <a:ext cx="1377312" cy="5759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g2e48d95348c_0_0"/>
          <p:cNvPicPr preferRelativeResize="0"/>
          <p:nvPr/>
        </p:nvPicPr>
        <p:blipFill rotWithShape="1">
          <a:blip r:embed="rId4">
            <a:alphaModFix/>
          </a:blip>
          <a:srcRect b="36054" l="2260" r="83066" t="57300"/>
          <a:stretch/>
        </p:blipFill>
        <p:spPr>
          <a:xfrm rot="-2472961">
            <a:off x="8289749" y="4593555"/>
            <a:ext cx="935989" cy="57594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g2e48d95348c_0_0"/>
          <p:cNvPicPr preferRelativeResize="0"/>
          <p:nvPr/>
        </p:nvPicPr>
        <p:blipFill rotWithShape="1">
          <a:blip r:embed="rId4">
            <a:alphaModFix/>
          </a:blip>
          <a:srcRect b="85888" l="53046" r="32280" t="7467"/>
          <a:stretch/>
        </p:blipFill>
        <p:spPr>
          <a:xfrm rot="7716969">
            <a:off x="1986735" y="805630"/>
            <a:ext cx="935991" cy="575946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g2e48d95348c_0_0"/>
          <p:cNvPicPr preferRelativeResize="0"/>
          <p:nvPr/>
        </p:nvPicPr>
        <p:blipFill rotWithShape="1">
          <a:blip r:embed="rId4">
            <a:alphaModFix/>
          </a:blip>
          <a:srcRect b="63443" l="74486" r="4072" t="25757"/>
          <a:stretch/>
        </p:blipFill>
        <p:spPr>
          <a:xfrm rot="6350198">
            <a:off x="308725" y="531226"/>
            <a:ext cx="1367792" cy="935989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g2e48d95348c_0_0"/>
          <p:cNvPicPr preferRelativeResize="0"/>
          <p:nvPr/>
        </p:nvPicPr>
        <p:blipFill rotWithShape="1">
          <a:blip r:embed="rId4">
            <a:alphaModFix/>
          </a:blip>
          <a:srcRect b="25241" l="72903" r="6770" t="64787"/>
          <a:stretch/>
        </p:blipFill>
        <p:spPr>
          <a:xfrm rot="-7825708">
            <a:off x="636196" y="3905070"/>
            <a:ext cx="1296670" cy="864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g2e48d95348c_0_0"/>
          <p:cNvPicPr preferRelativeResize="0"/>
          <p:nvPr/>
        </p:nvPicPr>
        <p:blipFill rotWithShape="1">
          <a:blip r:embed="rId4">
            <a:alphaModFix/>
          </a:blip>
          <a:srcRect b="1776" l="72950" r="6308" t="87503"/>
          <a:stretch/>
        </p:blipFill>
        <p:spPr>
          <a:xfrm rot="9820181">
            <a:off x="2041610" y="4402504"/>
            <a:ext cx="1323105" cy="929189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g2e48d95348c_0_0"/>
          <p:cNvPicPr preferRelativeResize="0"/>
          <p:nvPr/>
        </p:nvPicPr>
        <p:blipFill rotWithShape="1">
          <a:blip r:embed="rId4">
            <a:alphaModFix/>
          </a:blip>
          <a:srcRect b="13383" l="1917" r="83410" t="75689"/>
          <a:stretch/>
        </p:blipFill>
        <p:spPr>
          <a:xfrm rot="-1196056">
            <a:off x="6798641" y="4360789"/>
            <a:ext cx="935991" cy="9471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Google Shape;156;g2e48d95348c_0_9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77950" y="1573725"/>
            <a:ext cx="3416300" cy="33778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g2e48d95348c_0_9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601900" y="169075"/>
            <a:ext cx="7732599" cy="1201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g2e48d95348c_0_91"/>
          <p:cNvPicPr preferRelativeResize="0"/>
          <p:nvPr/>
        </p:nvPicPr>
        <p:blipFill rotWithShape="1">
          <a:blip r:embed="rId5">
            <a:alphaModFix/>
          </a:blip>
          <a:srcRect b="26765" l="31274" r="37354" t="67874"/>
          <a:stretch/>
        </p:blipFill>
        <p:spPr>
          <a:xfrm rot="10800000">
            <a:off x="6934200" y="1573725"/>
            <a:ext cx="2895600" cy="673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g2e48d95348c_0_91"/>
          <p:cNvPicPr preferRelativeResize="0"/>
          <p:nvPr/>
        </p:nvPicPr>
        <p:blipFill rotWithShape="1">
          <a:blip r:embed="rId5">
            <a:alphaModFix/>
          </a:blip>
          <a:srcRect b="66736" l="44837" r="35841" t="23209"/>
          <a:stretch/>
        </p:blipFill>
        <p:spPr>
          <a:xfrm rot="10800000">
            <a:off x="5000275" y="1369150"/>
            <a:ext cx="1783351" cy="1262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g2e48d95348c_0_91"/>
          <p:cNvPicPr preferRelativeResize="0"/>
          <p:nvPr/>
        </p:nvPicPr>
        <p:blipFill rotWithShape="1">
          <a:blip r:embed="rId5">
            <a:alphaModFix/>
          </a:blip>
          <a:srcRect b="66687" l="84486" r="1616" t="19658"/>
          <a:stretch/>
        </p:blipFill>
        <p:spPr>
          <a:xfrm flipH="1" rot="-5400000">
            <a:off x="6311901" y="2234125"/>
            <a:ext cx="1282699" cy="171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g2e48d95348c_0_91"/>
          <p:cNvPicPr preferRelativeResize="0"/>
          <p:nvPr/>
        </p:nvPicPr>
        <p:blipFill rotWithShape="1">
          <a:blip r:embed="rId5">
            <a:alphaModFix/>
          </a:blip>
          <a:srcRect b="46667" l="34612" r="45355" t="39577"/>
          <a:stretch/>
        </p:blipFill>
        <p:spPr>
          <a:xfrm flipH="1" rot="-5400000">
            <a:off x="7546500" y="3098450"/>
            <a:ext cx="1848801" cy="172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g2e48d95348c_0_91"/>
          <p:cNvPicPr preferRelativeResize="0"/>
          <p:nvPr/>
        </p:nvPicPr>
        <p:blipFill rotWithShape="1">
          <a:blip r:embed="rId5">
            <a:alphaModFix/>
          </a:blip>
          <a:srcRect b="87058" l="59592" r="19767" t="7479"/>
          <a:stretch/>
        </p:blipFill>
        <p:spPr>
          <a:xfrm flipH="1" rot="10800000">
            <a:off x="5168900" y="4200650"/>
            <a:ext cx="1905001" cy="68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Google Shape;46;p1"/>
          <p:cNvPicPr preferRelativeResize="0"/>
          <p:nvPr/>
        </p:nvPicPr>
        <p:blipFill rotWithShape="1">
          <a:blip r:embed="rId3">
            <a:alphaModFix/>
          </a:blip>
          <a:srcRect b="84121" l="0" r="0" t="0"/>
          <a:stretch/>
        </p:blipFill>
        <p:spPr>
          <a:xfrm>
            <a:off x="2952095" y="180000"/>
            <a:ext cx="5091480" cy="89964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p1"/>
          <p:cNvPicPr preferRelativeResize="0"/>
          <p:nvPr/>
        </p:nvPicPr>
        <p:blipFill rotWithShape="1">
          <a:blip r:embed="rId3">
            <a:alphaModFix/>
          </a:blip>
          <a:srcRect b="0" l="0" r="0" t="20625"/>
          <a:stretch/>
        </p:blipFill>
        <p:spPr>
          <a:xfrm>
            <a:off x="2663805" y="1079640"/>
            <a:ext cx="5091480" cy="450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p1"/>
          <p:cNvPicPr preferRelativeResize="0"/>
          <p:nvPr/>
        </p:nvPicPr>
        <p:blipFill rotWithShape="1">
          <a:blip r:embed="rId4">
            <a:alphaModFix/>
          </a:blip>
          <a:srcRect b="63485" l="21572" r="56837" t="26977"/>
          <a:stretch/>
        </p:blipFill>
        <p:spPr>
          <a:xfrm>
            <a:off x="7848600" y="1179195"/>
            <a:ext cx="1377315" cy="826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p1"/>
          <p:cNvPicPr preferRelativeResize="0"/>
          <p:nvPr/>
        </p:nvPicPr>
        <p:blipFill rotWithShape="1">
          <a:blip r:embed="rId4">
            <a:alphaModFix/>
          </a:blip>
          <a:srcRect b="93358" l="19193" r="59216" t="-3"/>
          <a:stretch/>
        </p:blipFill>
        <p:spPr>
          <a:xfrm>
            <a:off x="7560945" y="2763520"/>
            <a:ext cx="1377315" cy="5759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50;p1"/>
          <p:cNvPicPr preferRelativeResize="0"/>
          <p:nvPr/>
        </p:nvPicPr>
        <p:blipFill rotWithShape="1">
          <a:blip r:embed="rId4">
            <a:alphaModFix/>
          </a:blip>
          <a:srcRect b="85880" l="20318" r="53711" t="7476"/>
          <a:stretch/>
        </p:blipFill>
        <p:spPr>
          <a:xfrm>
            <a:off x="8208645" y="2187575"/>
            <a:ext cx="1656715" cy="5759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51;p1"/>
          <p:cNvPicPr preferRelativeResize="0"/>
          <p:nvPr/>
        </p:nvPicPr>
        <p:blipFill rotWithShape="1">
          <a:blip r:embed="rId4">
            <a:alphaModFix/>
          </a:blip>
          <a:srcRect b="36054" l="2261" r="83067" t="57302"/>
          <a:stretch/>
        </p:blipFill>
        <p:spPr>
          <a:xfrm>
            <a:off x="7632700" y="3843655"/>
            <a:ext cx="935990" cy="5759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p1"/>
          <p:cNvPicPr preferRelativeResize="0"/>
          <p:nvPr/>
        </p:nvPicPr>
        <p:blipFill rotWithShape="1">
          <a:blip r:embed="rId4">
            <a:alphaModFix/>
          </a:blip>
          <a:srcRect b="25249" l="2261" r="83067" t="64781"/>
          <a:stretch/>
        </p:blipFill>
        <p:spPr>
          <a:xfrm rot="5400000">
            <a:off x="8676640" y="4023360"/>
            <a:ext cx="935990" cy="864235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3;p1"/>
          <p:cNvPicPr preferRelativeResize="0"/>
          <p:nvPr/>
        </p:nvPicPr>
        <p:blipFill rotWithShape="1">
          <a:blip r:embed="rId4">
            <a:alphaModFix/>
          </a:blip>
          <a:srcRect b="85888" l="53046" r="32282" t="7468"/>
          <a:stretch/>
        </p:blipFill>
        <p:spPr>
          <a:xfrm>
            <a:off x="1547810" y="1709105"/>
            <a:ext cx="935990" cy="575947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p1"/>
          <p:cNvPicPr preferRelativeResize="0"/>
          <p:nvPr/>
        </p:nvPicPr>
        <p:blipFill rotWithShape="1">
          <a:blip r:embed="rId4">
            <a:alphaModFix/>
          </a:blip>
          <a:srcRect b="63442" l="74487" r="4073" t="25757"/>
          <a:stretch/>
        </p:blipFill>
        <p:spPr>
          <a:xfrm rot="5400000">
            <a:off x="215900" y="1295400"/>
            <a:ext cx="1367790" cy="93599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"/>
          <p:cNvPicPr preferRelativeResize="0"/>
          <p:nvPr/>
        </p:nvPicPr>
        <p:blipFill rotWithShape="1">
          <a:blip r:embed="rId4">
            <a:alphaModFix/>
          </a:blip>
          <a:srcRect b="51811" l="76049" r="3952" t="37809"/>
          <a:stretch/>
        </p:blipFill>
        <p:spPr>
          <a:xfrm rot="-5400000">
            <a:off x="795655" y="2839561"/>
            <a:ext cx="1275714" cy="899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"/>
          <p:cNvPicPr preferRelativeResize="0"/>
          <p:nvPr/>
        </p:nvPicPr>
        <p:blipFill rotWithShape="1">
          <a:blip r:embed="rId4">
            <a:alphaModFix/>
          </a:blip>
          <a:srcRect b="25242" l="72904" r="6770" t="64788"/>
          <a:stretch/>
        </p:blipFill>
        <p:spPr>
          <a:xfrm rot="-5400000">
            <a:off x="379095" y="4347845"/>
            <a:ext cx="1296670" cy="86423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"/>
          <p:cNvPicPr preferRelativeResize="0"/>
          <p:nvPr/>
        </p:nvPicPr>
        <p:blipFill rotWithShape="1">
          <a:blip r:embed="rId4">
            <a:alphaModFix/>
          </a:blip>
          <a:srcRect b="36040" l="53384" r="31944" t="57316"/>
          <a:stretch/>
        </p:blipFill>
        <p:spPr>
          <a:xfrm rot="-5400000">
            <a:off x="1475740" y="4023360"/>
            <a:ext cx="935990" cy="5759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45460" y="98425"/>
            <a:ext cx="4980305" cy="11125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23870" y="1178560"/>
            <a:ext cx="4415155" cy="439801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2"/>
          <p:cNvPicPr preferRelativeResize="0"/>
          <p:nvPr/>
        </p:nvPicPr>
        <p:blipFill rotWithShape="1">
          <a:blip r:embed="rId5">
            <a:alphaModFix/>
          </a:blip>
          <a:srcRect b="85888" l="53046" r="32282" t="7468"/>
          <a:stretch/>
        </p:blipFill>
        <p:spPr>
          <a:xfrm rot="5400000">
            <a:off x="240129" y="1207934"/>
            <a:ext cx="935990" cy="575947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2"/>
          <p:cNvPicPr preferRelativeResize="0"/>
          <p:nvPr/>
        </p:nvPicPr>
        <p:blipFill rotWithShape="1">
          <a:blip r:embed="rId5">
            <a:alphaModFix/>
          </a:blip>
          <a:srcRect b="85937" l="72348" r="1198" t="7417"/>
          <a:stretch/>
        </p:blipFill>
        <p:spPr>
          <a:xfrm>
            <a:off x="1140548" y="1316525"/>
            <a:ext cx="1687574" cy="575951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2"/>
          <p:cNvPicPr preferRelativeResize="0"/>
          <p:nvPr/>
        </p:nvPicPr>
        <p:blipFill rotWithShape="1">
          <a:blip r:embed="rId5">
            <a:alphaModFix/>
          </a:blip>
          <a:srcRect b="36054" l="2261" r="83067" t="57302"/>
          <a:stretch/>
        </p:blipFill>
        <p:spPr>
          <a:xfrm>
            <a:off x="7704455" y="4203065"/>
            <a:ext cx="935990" cy="57594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2"/>
          <p:cNvPicPr preferRelativeResize="0"/>
          <p:nvPr/>
        </p:nvPicPr>
        <p:blipFill rotWithShape="1">
          <a:blip r:embed="rId5">
            <a:alphaModFix/>
          </a:blip>
          <a:srcRect b="25249" l="2261" r="83067" t="64781"/>
          <a:stretch/>
        </p:blipFill>
        <p:spPr>
          <a:xfrm rot="5400000">
            <a:off x="8748395" y="4382770"/>
            <a:ext cx="935990" cy="864235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2"/>
          <p:cNvPicPr preferRelativeResize="0"/>
          <p:nvPr/>
        </p:nvPicPr>
        <p:blipFill rotWithShape="1">
          <a:blip r:embed="rId5">
            <a:alphaModFix/>
          </a:blip>
          <a:srcRect b="35717" l="21442" r="52593" t="56809"/>
          <a:stretch/>
        </p:blipFill>
        <p:spPr>
          <a:xfrm>
            <a:off x="7704455" y="3266916"/>
            <a:ext cx="1656715" cy="647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2"/>
          <p:cNvPicPr preferRelativeResize="0"/>
          <p:nvPr/>
        </p:nvPicPr>
        <p:blipFill rotWithShape="1">
          <a:blip r:embed="rId5">
            <a:alphaModFix/>
          </a:blip>
          <a:srcRect b="51828" l="20318" r="58090" t="37372"/>
          <a:stretch/>
        </p:blipFill>
        <p:spPr>
          <a:xfrm>
            <a:off x="7848600" y="1179195"/>
            <a:ext cx="1377315" cy="93599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2"/>
          <p:cNvPicPr preferRelativeResize="0"/>
          <p:nvPr/>
        </p:nvPicPr>
        <p:blipFill rotWithShape="1">
          <a:blip r:embed="rId5">
            <a:alphaModFix/>
          </a:blip>
          <a:srcRect b="85880" l="1991" r="84201" t="7476"/>
          <a:stretch/>
        </p:blipFill>
        <p:spPr>
          <a:xfrm>
            <a:off x="8856345" y="2331085"/>
            <a:ext cx="880745" cy="575945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2"/>
          <p:cNvPicPr preferRelativeResize="0"/>
          <p:nvPr/>
        </p:nvPicPr>
        <p:blipFill rotWithShape="1">
          <a:blip r:embed="rId5">
            <a:alphaModFix/>
          </a:blip>
          <a:srcRect b="13388" l="73541" r="6133" t="76640"/>
          <a:stretch/>
        </p:blipFill>
        <p:spPr>
          <a:xfrm rot="-5400000">
            <a:off x="525780" y="2691130"/>
            <a:ext cx="1296670" cy="86423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2"/>
          <p:cNvPicPr preferRelativeResize="0"/>
          <p:nvPr/>
        </p:nvPicPr>
        <p:blipFill rotWithShape="1">
          <a:blip r:embed="rId5">
            <a:alphaModFix/>
          </a:blip>
          <a:srcRect b="25249" l="72924" r="6748" t="64781"/>
          <a:stretch/>
        </p:blipFill>
        <p:spPr>
          <a:xfrm rot="-5400000">
            <a:off x="1007110" y="3698240"/>
            <a:ext cx="1296670" cy="8642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3"/>
          <p:cNvPicPr preferRelativeResize="0"/>
          <p:nvPr/>
        </p:nvPicPr>
        <p:blipFill rotWithShape="1">
          <a:blip r:embed="rId3">
            <a:alphaModFix/>
          </a:blip>
          <a:srcRect b="63120" l="51901" r="33427" t="26077"/>
          <a:stretch/>
        </p:blipFill>
        <p:spPr>
          <a:xfrm rot="5400000">
            <a:off x="143510" y="314643"/>
            <a:ext cx="935990" cy="9363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3"/>
          <p:cNvPicPr preferRelativeResize="0"/>
          <p:nvPr/>
        </p:nvPicPr>
        <p:blipFill rotWithShape="1">
          <a:blip r:embed="rId3">
            <a:alphaModFix/>
          </a:blip>
          <a:srcRect b="75083" l="73869" r="5186" t="14948"/>
          <a:stretch/>
        </p:blipFill>
        <p:spPr>
          <a:xfrm>
            <a:off x="1367790" y="1539240"/>
            <a:ext cx="1336040" cy="864235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3"/>
          <p:cNvPicPr preferRelativeResize="0"/>
          <p:nvPr/>
        </p:nvPicPr>
        <p:blipFill rotWithShape="1">
          <a:blip r:embed="rId3">
            <a:alphaModFix/>
          </a:blip>
          <a:srcRect b="25579" l="22575" r="56988" t="64781"/>
          <a:stretch/>
        </p:blipFill>
        <p:spPr>
          <a:xfrm>
            <a:off x="8856345" y="3843020"/>
            <a:ext cx="1303655" cy="83566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3"/>
          <p:cNvPicPr preferRelativeResize="0"/>
          <p:nvPr/>
        </p:nvPicPr>
        <p:blipFill rotWithShape="1">
          <a:blip r:embed="rId3">
            <a:alphaModFix/>
          </a:blip>
          <a:srcRect b="14120" l="1315" r="84013" t="75908"/>
          <a:stretch/>
        </p:blipFill>
        <p:spPr>
          <a:xfrm rot="5400000">
            <a:off x="7687310" y="4673600"/>
            <a:ext cx="935990" cy="864235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3"/>
          <p:cNvPicPr preferRelativeResize="0"/>
          <p:nvPr/>
        </p:nvPicPr>
        <p:blipFill rotWithShape="1">
          <a:blip r:embed="rId3">
            <a:alphaModFix/>
          </a:blip>
          <a:srcRect b="35717" l="21442" r="52593" t="56809"/>
          <a:stretch/>
        </p:blipFill>
        <p:spPr>
          <a:xfrm>
            <a:off x="7704455" y="3266916"/>
            <a:ext cx="1656715" cy="647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3"/>
          <p:cNvPicPr preferRelativeResize="0"/>
          <p:nvPr/>
        </p:nvPicPr>
        <p:blipFill rotWithShape="1">
          <a:blip r:embed="rId3">
            <a:alphaModFix/>
          </a:blip>
          <a:srcRect b="51828" l="20318" r="58090" t="37372"/>
          <a:stretch/>
        </p:blipFill>
        <p:spPr>
          <a:xfrm>
            <a:off x="7848600" y="1179195"/>
            <a:ext cx="1377315" cy="93599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3"/>
          <p:cNvPicPr preferRelativeResize="0"/>
          <p:nvPr/>
        </p:nvPicPr>
        <p:blipFill rotWithShape="1">
          <a:blip r:embed="rId3">
            <a:alphaModFix/>
          </a:blip>
          <a:srcRect b="85880" l="1991" r="84201" t="7476"/>
          <a:stretch/>
        </p:blipFill>
        <p:spPr>
          <a:xfrm>
            <a:off x="8985885" y="2403475"/>
            <a:ext cx="880745" cy="575945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3"/>
          <p:cNvPicPr preferRelativeResize="0"/>
          <p:nvPr/>
        </p:nvPicPr>
        <p:blipFill rotWithShape="1">
          <a:blip r:embed="rId3">
            <a:alphaModFix/>
          </a:blip>
          <a:srcRect b="13388" l="73541" r="6133" t="76640"/>
          <a:stretch/>
        </p:blipFill>
        <p:spPr>
          <a:xfrm rot="-5400000">
            <a:off x="1692910" y="4203065"/>
            <a:ext cx="1296670" cy="864235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3"/>
          <p:cNvPicPr preferRelativeResize="0"/>
          <p:nvPr/>
        </p:nvPicPr>
        <p:blipFill rotWithShape="1">
          <a:blip r:embed="rId3">
            <a:alphaModFix/>
          </a:blip>
          <a:srcRect b="25249" l="72924" r="6748" t="64781"/>
          <a:stretch/>
        </p:blipFill>
        <p:spPr>
          <a:xfrm rot="-5400000">
            <a:off x="215265" y="4130675"/>
            <a:ext cx="1296670" cy="864235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23870" y="27305"/>
            <a:ext cx="4843145" cy="1160145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096260" y="1179195"/>
            <a:ext cx="4429760" cy="439039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3"/>
          <p:cNvPicPr preferRelativeResize="0"/>
          <p:nvPr/>
        </p:nvPicPr>
        <p:blipFill rotWithShape="1">
          <a:blip r:embed="rId3">
            <a:alphaModFix/>
          </a:blip>
          <a:srcRect b="92531" l="1713" r="89845" t="825"/>
          <a:stretch/>
        </p:blipFill>
        <p:spPr>
          <a:xfrm>
            <a:off x="9144635" y="1755140"/>
            <a:ext cx="538480" cy="575945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3"/>
          <p:cNvPicPr preferRelativeResize="0"/>
          <p:nvPr/>
        </p:nvPicPr>
        <p:blipFill rotWithShape="1">
          <a:blip r:embed="rId3">
            <a:alphaModFix/>
          </a:blip>
          <a:srcRect b="75081" l="21454" r="58814" t="15255"/>
          <a:stretch/>
        </p:blipFill>
        <p:spPr>
          <a:xfrm>
            <a:off x="7706360" y="2259330"/>
            <a:ext cx="1258570" cy="837565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3"/>
          <p:cNvPicPr preferRelativeResize="0"/>
          <p:nvPr/>
        </p:nvPicPr>
        <p:blipFill rotWithShape="1">
          <a:blip r:embed="rId3">
            <a:alphaModFix/>
          </a:blip>
          <a:srcRect b="93358" l="20318" r="59096" t="-3"/>
          <a:stretch/>
        </p:blipFill>
        <p:spPr>
          <a:xfrm>
            <a:off x="8712835" y="433070"/>
            <a:ext cx="1313180" cy="575945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3"/>
          <p:cNvPicPr preferRelativeResize="0"/>
          <p:nvPr/>
        </p:nvPicPr>
        <p:blipFill rotWithShape="1">
          <a:blip r:embed="rId3">
            <a:alphaModFix/>
          </a:blip>
          <a:srcRect b="13300" l="22537" r="57111" t="76729"/>
          <a:stretch/>
        </p:blipFill>
        <p:spPr>
          <a:xfrm>
            <a:off x="8640445" y="4563110"/>
            <a:ext cx="1298258" cy="864235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3"/>
          <p:cNvPicPr preferRelativeResize="0"/>
          <p:nvPr/>
        </p:nvPicPr>
        <p:blipFill rotWithShape="1">
          <a:blip r:embed="rId3">
            <a:alphaModFix/>
          </a:blip>
          <a:srcRect b="51859" l="74476" r="3763" t="38183"/>
          <a:stretch/>
        </p:blipFill>
        <p:spPr>
          <a:xfrm>
            <a:off x="1033780" y="361315"/>
            <a:ext cx="1388110" cy="863283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3"/>
          <p:cNvPicPr preferRelativeResize="0"/>
          <p:nvPr/>
        </p:nvPicPr>
        <p:blipFill rotWithShape="1">
          <a:blip r:embed="rId3">
            <a:alphaModFix/>
          </a:blip>
          <a:srcRect b="62996" l="73362" r="5194" t="26216"/>
          <a:stretch/>
        </p:blipFill>
        <p:spPr>
          <a:xfrm rot="5400000">
            <a:off x="71755" y="1538605"/>
            <a:ext cx="1367790" cy="935434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3"/>
          <p:cNvPicPr preferRelativeResize="0"/>
          <p:nvPr/>
        </p:nvPicPr>
        <p:blipFill rotWithShape="1">
          <a:blip r:embed="rId3">
            <a:alphaModFix/>
          </a:blip>
          <a:srcRect b="1981" l="73173" r="6500" t="88047"/>
          <a:stretch/>
        </p:blipFill>
        <p:spPr>
          <a:xfrm>
            <a:off x="180975" y="2979420"/>
            <a:ext cx="1296670" cy="864235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3"/>
          <p:cNvPicPr preferRelativeResize="0"/>
          <p:nvPr/>
        </p:nvPicPr>
        <p:blipFill rotWithShape="1">
          <a:blip r:embed="rId3">
            <a:alphaModFix/>
          </a:blip>
          <a:srcRect b="13980" l="51910" r="32351" t="76048"/>
          <a:stretch/>
        </p:blipFill>
        <p:spPr>
          <a:xfrm>
            <a:off x="1651310" y="2798460"/>
            <a:ext cx="1003936" cy="8642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g2e48d95348c_0_15"/>
          <p:cNvPicPr preferRelativeResize="0"/>
          <p:nvPr/>
        </p:nvPicPr>
        <p:blipFill rotWithShape="1">
          <a:blip r:embed="rId3">
            <a:alphaModFix/>
          </a:blip>
          <a:srcRect b="63484" l="21571" r="56837" t="26977"/>
          <a:stretch/>
        </p:blipFill>
        <p:spPr>
          <a:xfrm rot="-2897673">
            <a:off x="7955727" y="436445"/>
            <a:ext cx="1377314" cy="8267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g2e48d95348c_0_15"/>
          <p:cNvPicPr preferRelativeResize="0"/>
          <p:nvPr/>
        </p:nvPicPr>
        <p:blipFill rotWithShape="1">
          <a:blip r:embed="rId3">
            <a:alphaModFix/>
          </a:blip>
          <a:srcRect b="93358" l="19192" r="59217" t="-3"/>
          <a:stretch/>
        </p:blipFill>
        <p:spPr>
          <a:xfrm rot="1310586">
            <a:off x="8498596" y="1709095"/>
            <a:ext cx="1377312" cy="5759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g2e48d95348c_0_15"/>
          <p:cNvPicPr preferRelativeResize="0"/>
          <p:nvPr/>
        </p:nvPicPr>
        <p:blipFill rotWithShape="1">
          <a:blip r:embed="rId3">
            <a:alphaModFix/>
          </a:blip>
          <a:srcRect b="36054" l="2260" r="83066" t="57300"/>
          <a:stretch/>
        </p:blipFill>
        <p:spPr>
          <a:xfrm rot="-2472961">
            <a:off x="8289749" y="4593555"/>
            <a:ext cx="935989" cy="5759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g2e48d95348c_0_15"/>
          <p:cNvPicPr preferRelativeResize="0"/>
          <p:nvPr/>
        </p:nvPicPr>
        <p:blipFill rotWithShape="1">
          <a:blip r:embed="rId3">
            <a:alphaModFix/>
          </a:blip>
          <a:srcRect b="85888" l="53046" r="32280" t="7467"/>
          <a:stretch/>
        </p:blipFill>
        <p:spPr>
          <a:xfrm rot="7716969">
            <a:off x="1986735" y="805630"/>
            <a:ext cx="935991" cy="57594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g2e48d95348c_0_15"/>
          <p:cNvPicPr preferRelativeResize="0"/>
          <p:nvPr/>
        </p:nvPicPr>
        <p:blipFill rotWithShape="1">
          <a:blip r:embed="rId3">
            <a:alphaModFix/>
          </a:blip>
          <a:srcRect b="63443" l="74486" r="4072" t="25757"/>
          <a:stretch/>
        </p:blipFill>
        <p:spPr>
          <a:xfrm rot="6350198">
            <a:off x="308725" y="531226"/>
            <a:ext cx="1367792" cy="93598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g2e48d95348c_0_15"/>
          <p:cNvPicPr preferRelativeResize="0"/>
          <p:nvPr/>
        </p:nvPicPr>
        <p:blipFill rotWithShape="1">
          <a:blip r:embed="rId3">
            <a:alphaModFix/>
          </a:blip>
          <a:srcRect b="25241" l="72903" r="6770" t="64787"/>
          <a:stretch/>
        </p:blipFill>
        <p:spPr>
          <a:xfrm rot="-7825708">
            <a:off x="636196" y="3905070"/>
            <a:ext cx="1296670" cy="864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g2e48d95348c_0_15"/>
          <p:cNvPicPr preferRelativeResize="0"/>
          <p:nvPr/>
        </p:nvPicPr>
        <p:blipFill rotWithShape="1">
          <a:blip r:embed="rId3">
            <a:alphaModFix/>
          </a:blip>
          <a:srcRect b="1776" l="72950" r="6308" t="87503"/>
          <a:stretch/>
        </p:blipFill>
        <p:spPr>
          <a:xfrm rot="9820181">
            <a:off x="2041610" y="4402504"/>
            <a:ext cx="1323105" cy="92918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g2e48d95348c_0_15"/>
          <p:cNvPicPr preferRelativeResize="0"/>
          <p:nvPr/>
        </p:nvPicPr>
        <p:blipFill rotWithShape="1">
          <a:blip r:embed="rId3">
            <a:alphaModFix/>
          </a:blip>
          <a:srcRect b="13383" l="1917" r="83410" t="75689"/>
          <a:stretch/>
        </p:blipFill>
        <p:spPr>
          <a:xfrm rot="-1196056">
            <a:off x="6798641" y="4360789"/>
            <a:ext cx="935991" cy="9471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g2e48d95348c_0_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509676" y="2175675"/>
            <a:ext cx="5061275" cy="131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Google Shape;113;g2e48d95348c_0_32"/>
          <p:cNvPicPr preferRelativeResize="0"/>
          <p:nvPr/>
        </p:nvPicPr>
        <p:blipFill rotWithShape="1">
          <a:blip r:embed="rId3">
            <a:alphaModFix/>
          </a:blip>
          <a:srcRect b="30790" l="0" r="0" t="0"/>
          <a:stretch/>
        </p:blipFill>
        <p:spPr>
          <a:xfrm>
            <a:off x="1095725" y="95275"/>
            <a:ext cx="7889176" cy="1233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g2e48d95348c_0_3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02100" y="1473825"/>
            <a:ext cx="3723817" cy="34016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g2e48d95348c_0_32"/>
          <p:cNvPicPr preferRelativeResize="0"/>
          <p:nvPr/>
        </p:nvPicPr>
        <p:blipFill rotWithShape="1">
          <a:blip r:embed="rId5">
            <a:alphaModFix/>
          </a:blip>
          <a:srcRect b="32836" l="490" r="78102" t="53332"/>
          <a:stretch/>
        </p:blipFill>
        <p:spPr>
          <a:xfrm flipH="1" rot="10800000">
            <a:off x="5400200" y="2863500"/>
            <a:ext cx="1975849" cy="1736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g2e48d95348c_0_32"/>
          <p:cNvPicPr preferRelativeResize="0"/>
          <p:nvPr/>
        </p:nvPicPr>
        <p:blipFill rotWithShape="1">
          <a:blip r:embed="rId5">
            <a:alphaModFix/>
          </a:blip>
          <a:srcRect b="66736" l="44837" r="35841" t="23209"/>
          <a:stretch/>
        </p:blipFill>
        <p:spPr>
          <a:xfrm flipH="1" rot="10800000">
            <a:off x="6166850" y="1328375"/>
            <a:ext cx="1783351" cy="1262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g2e48d95348c_0_32"/>
          <p:cNvPicPr preferRelativeResize="0"/>
          <p:nvPr/>
        </p:nvPicPr>
        <p:blipFill rotWithShape="1">
          <a:blip r:embed="rId5">
            <a:alphaModFix/>
          </a:blip>
          <a:srcRect b="66736" l="64513" r="15614" t="23209"/>
          <a:stretch/>
        </p:blipFill>
        <p:spPr>
          <a:xfrm flipH="1" rot="7">
            <a:off x="8021050" y="1747474"/>
            <a:ext cx="1834149" cy="1262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g2e48d95348c_0_32"/>
          <p:cNvPicPr preferRelativeResize="0"/>
          <p:nvPr/>
        </p:nvPicPr>
        <p:blipFill rotWithShape="1">
          <a:blip r:embed="rId5">
            <a:alphaModFix/>
          </a:blip>
          <a:srcRect b="17016" l="1514" r="79048" t="69717"/>
          <a:stretch/>
        </p:blipFill>
        <p:spPr>
          <a:xfrm rot="5400000">
            <a:off x="7911437" y="3083388"/>
            <a:ext cx="1794076" cy="1665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g2e48d95348c_0_4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17700" y="1460475"/>
            <a:ext cx="3498800" cy="3479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g2e48d95348c_0_46"/>
          <p:cNvPicPr preferRelativeResize="0"/>
          <p:nvPr/>
        </p:nvPicPr>
        <p:blipFill rotWithShape="1">
          <a:blip r:embed="rId4">
            <a:alphaModFix/>
          </a:blip>
          <a:srcRect b="46667" l="34612" r="45355" t="39577"/>
          <a:stretch/>
        </p:blipFill>
        <p:spPr>
          <a:xfrm flipH="1" rot="5400000">
            <a:off x="5504500" y="1328375"/>
            <a:ext cx="1848801" cy="172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g2e48d95348c_0_46"/>
          <p:cNvPicPr preferRelativeResize="0"/>
          <p:nvPr/>
        </p:nvPicPr>
        <p:blipFill rotWithShape="1">
          <a:blip r:embed="rId4">
            <a:alphaModFix/>
          </a:blip>
          <a:srcRect b="66736" l="64513" r="15614" t="23209"/>
          <a:stretch/>
        </p:blipFill>
        <p:spPr>
          <a:xfrm flipH="1" rot="7">
            <a:off x="6331950" y="2039574"/>
            <a:ext cx="1834149" cy="1262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g2e48d95348c_0_46"/>
          <p:cNvPicPr preferRelativeResize="0"/>
          <p:nvPr/>
        </p:nvPicPr>
        <p:blipFill rotWithShape="1">
          <a:blip r:embed="rId4">
            <a:alphaModFix/>
          </a:blip>
          <a:srcRect b="49939" l="1652" r="78910" t="40351"/>
          <a:stretch/>
        </p:blipFill>
        <p:spPr>
          <a:xfrm>
            <a:off x="5647137" y="3720738"/>
            <a:ext cx="1794076" cy="121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g2e48d95348c_0_4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364150" y="159675"/>
            <a:ext cx="7352326" cy="116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g2e48d95348c_0_46"/>
          <p:cNvPicPr preferRelativeResize="0"/>
          <p:nvPr/>
        </p:nvPicPr>
        <p:blipFill rotWithShape="1">
          <a:blip r:embed="rId4">
            <a:alphaModFix/>
          </a:blip>
          <a:srcRect b="33090" l="33433" r="40299" t="56794"/>
          <a:stretch/>
        </p:blipFill>
        <p:spPr>
          <a:xfrm>
            <a:off x="7520012" y="3575658"/>
            <a:ext cx="2424476" cy="127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g2e48d95348c_0_46"/>
          <p:cNvPicPr preferRelativeResize="0"/>
          <p:nvPr/>
        </p:nvPicPr>
        <p:blipFill rotWithShape="1">
          <a:blip r:embed="rId4">
            <a:alphaModFix/>
          </a:blip>
          <a:srcRect b="50745" l="69126" r="11001" t="39545"/>
          <a:stretch/>
        </p:blipFill>
        <p:spPr>
          <a:xfrm rot="-5400000">
            <a:off x="8039097" y="1767950"/>
            <a:ext cx="1834149" cy="121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g2e48d95348c_0_5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17700" y="1592450"/>
            <a:ext cx="3463929" cy="3424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g2e48d95348c_0_59"/>
          <p:cNvPicPr preferRelativeResize="0"/>
          <p:nvPr/>
        </p:nvPicPr>
        <p:blipFill rotWithShape="1">
          <a:blip r:embed="rId4">
            <a:alphaModFix/>
          </a:blip>
          <a:srcRect b="49939" l="1652" r="78910" t="40351"/>
          <a:stretch/>
        </p:blipFill>
        <p:spPr>
          <a:xfrm>
            <a:off x="7935812" y="1592451"/>
            <a:ext cx="1794076" cy="121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g2e48d95348c_0_59"/>
          <p:cNvPicPr preferRelativeResize="0"/>
          <p:nvPr/>
        </p:nvPicPr>
        <p:blipFill rotWithShape="1">
          <a:blip r:embed="rId4">
            <a:alphaModFix/>
          </a:blip>
          <a:srcRect b="35898" l="66294" r="14167" t="50447"/>
          <a:stretch/>
        </p:blipFill>
        <p:spPr>
          <a:xfrm rot="-5400000">
            <a:off x="7931150" y="3180999"/>
            <a:ext cx="1803401" cy="171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g2e48d95348c_0_5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17699" y="97899"/>
            <a:ext cx="7352325" cy="1169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g2e48d95348c_0_59"/>
          <p:cNvPicPr preferRelativeResize="0"/>
          <p:nvPr/>
        </p:nvPicPr>
        <p:blipFill rotWithShape="1">
          <a:blip r:embed="rId4">
            <a:alphaModFix/>
          </a:blip>
          <a:srcRect b="66736" l="44837" r="35841" t="23209"/>
          <a:stretch/>
        </p:blipFill>
        <p:spPr>
          <a:xfrm rot="10800000">
            <a:off x="5567038" y="1336063"/>
            <a:ext cx="1783351" cy="1262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g2e48d95348c_0_59"/>
          <p:cNvPicPr preferRelativeResize="0"/>
          <p:nvPr/>
        </p:nvPicPr>
        <p:blipFill rotWithShape="1">
          <a:blip r:embed="rId6">
            <a:alphaModFix/>
          </a:blip>
          <a:srcRect b="36040" l="53384" r="31942" t="57315"/>
          <a:stretch/>
        </p:blipFill>
        <p:spPr>
          <a:xfrm rot="-5400000">
            <a:off x="5064737" y="2926838"/>
            <a:ext cx="1350974" cy="8312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g2e48d95348c_0_59"/>
          <p:cNvPicPr preferRelativeResize="0"/>
          <p:nvPr/>
        </p:nvPicPr>
        <p:blipFill rotWithShape="1">
          <a:blip r:embed="rId4">
            <a:alphaModFix/>
          </a:blip>
          <a:srcRect b="46667" l="34612" r="45355" t="39577"/>
          <a:stretch/>
        </p:blipFill>
        <p:spPr>
          <a:xfrm flipH="1" rot="-5400000">
            <a:off x="5339400" y="3174650"/>
            <a:ext cx="1848801" cy="172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g2e48d95348c_0_7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60500" y="1606375"/>
            <a:ext cx="3416300" cy="3396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g2e48d95348c_0_73"/>
          <p:cNvPicPr preferRelativeResize="0"/>
          <p:nvPr/>
        </p:nvPicPr>
        <p:blipFill rotWithShape="1">
          <a:blip r:embed="rId4">
            <a:alphaModFix/>
          </a:blip>
          <a:srcRect b="6690" l="68954" r="8598" t="79353"/>
          <a:stretch/>
        </p:blipFill>
        <p:spPr>
          <a:xfrm rot="10800000">
            <a:off x="7683500" y="1225750"/>
            <a:ext cx="2071800" cy="1752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g2e48d95348c_0_73"/>
          <p:cNvPicPr preferRelativeResize="0"/>
          <p:nvPr/>
        </p:nvPicPr>
        <p:blipFill rotWithShape="1">
          <a:blip r:embed="rId4">
            <a:alphaModFix/>
          </a:blip>
          <a:srcRect b="35898" l="66294" r="14167" t="50447"/>
          <a:stretch/>
        </p:blipFill>
        <p:spPr>
          <a:xfrm rot="-5400000">
            <a:off x="7931150" y="3180999"/>
            <a:ext cx="1803401" cy="171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g2e48d95348c_0_73"/>
          <p:cNvPicPr preferRelativeResize="0"/>
          <p:nvPr/>
        </p:nvPicPr>
        <p:blipFill rotWithShape="1">
          <a:blip r:embed="rId4">
            <a:alphaModFix/>
          </a:blip>
          <a:srcRect b="66736" l="44837" r="35841" t="23209"/>
          <a:stretch/>
        </p:blipFill>
        <p:spPr>
          <a:xfrm rot="10800000">
            <a:off x="5000275" y="1369150"/>
            <a:ext cx="1783351" cy="1262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g2e48d95348c_0_73"/>
          <p:cNvPicPr preferRelativeResize="0"/>
          <p:nvPr/>
        </p:nvPicPr>
        <p:blipFill rotWithShape="1">
          <a:blip r:embed="rId4">
            <a:alphaModFix/>
          </a:blip>
          <a:srcRect b="33438" l="33349" r="40952" t="57480"/>
          <a:stretch/>
        </p:blipFill>
        <p:spPr>
          <a:xfrm>
            <a:off x="5772825" y="2599013"/>
            <a:ext cx="2371851" cy="1140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g2e48d95348c_0_7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17688" y="108090"/>
            <a:ext cx="7680200" cy="11492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g2e48d95348c_0_73"/>
          <p:cNvPicPr preferRelativeResize="0"/>
          <p:nvPr/>
        </p:nvPicPr>
        <p:blipFill rotWithShape="1">
          <a:blip r:embed="rId4">
            <a:alphaModFix/>
          </a:blip>
          <a:srcRect b="66736" l="64513" r="15614" t="23209"/>
          <a:stretch/>
        </p:blipFill>
        <p:spPr>
          <a:xfrm flipH="1" rot="7">
            <a:off x="5100050" y="4020774"/>
            <a:ext cx="1834149" cy="1262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1_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2024-04-29T16:27:00Z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2226E53248BF4703BA8491187013BE23_12</vt:lpwstr>
  </property>
  <property fmtid="{D5CDD505-2E9C-101B-9397-08002B2CF9AE}" pid="3" name="KSOProductBuildVer">
    <vt:lpwstr>1036-12.2.0.16909</vt:lpwstr>
  </property>
</Properties>
</file>